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3" r:id="rId3"/>
    <p:sldId id="257" r:id="rId4"/>
    <p:sldId id="303" r:id="rId5"/>
    <p:sldId id="295" r:id="rId6"/>
    <p:sldId id="292" r:id="rId7"/>
    <p:sldId id="296" r:id="rId8"/>
    <p:sldId id="294" r:id="rId9"/>
    <p:sldId id="297" r:id="rId10"/>
    <p:sldId id="298" r:id="rId11"/>
    <p:sldId id="299" r:id="rId12"/>
    <p:sldId id="300" r:id="rId13"/>
    <p:sldId id="301" r:id="rId14"/>
    <p:sldId id="302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81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Microsoft Sans Serif" panose="020B0604020202020204" pitchFamily="34" charset="0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F3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E51B1-A6A6-4302-810B-736DF0FF3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2D07A3-562B-42AA-B1CD-CE38601CC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A2A017-7711-4B80-AEF9-DD0F17BF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8E67A-6426-4BE3-974B-02FAC015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63445-1721-4F73-B16F-102C2B20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9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66EF4-C231-40E0-985B-462AECDE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893CC4-E7C0-407C-9FF9-D3F68C0D1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B0C5FA-1AC1-4A1C-99DE-8363C44C3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0A162-60A7-4B1E-9063-AD3CA39F9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209839-6F9E-47E7-B44B-3303B32D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39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87FEB1-3D45-4C60-B921-A3E14E578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F82A37-4365-45D9-8AE1-D84D3729B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D889B-B9FA-42B9-AEB1-4E109D018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1F4FCD-88FE-4B40-A451-7F3FCA06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5CC31-C516-4415-B87E-21AD71C3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7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E89E3-2A78-4EA2-AF0E-3828C13B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929E0-8676-4165-B8E7-EFACDC29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582BB-7C74-41D1-BEB2-922D494A4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6ACF6-E6ED-4A3F-92A5-E6935C9F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7CD18-5C67-4055-975E-2A135D5A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1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94E5B-454A-4DE8-8EED-EC76C8C2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7420C7-A87B-483A-B9FF-9D95AD98E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6E2AF2-16AF-413A-B651-C7CCE9C4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D6D66-09DE-498F-B73C-7B874D96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ACDC8-AD13-41E9-A09A-D6A15EEE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2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957BB-7E49-4608-A4AA-BBA319DD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9EFE0E-5694-4DB0-9B36-91E7A44A2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D7C7F6-AC5F-4AF1-B88B-ADAB62F50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3C1FEB-3EF5-4971-AA71-CEADD822E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F60DAC-64D6-43D8-BFC8-392710A8A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E6B241-9708-45E5-A4CF-87F1443D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39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CE1DF-202F-4384-9085-11192340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5ACE7-61EE-4008-8B3F-B26CCF289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EE6040-33CC-41BE-9CF9-7207371B7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4A1DF5-5646-49F3-9C83-29CAA765A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010FC0-3CAB-4D66-8BC7-1C6A214D5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3CF099-1EC0-40FE-BD3C-CAFE50DC2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0488E7-8F6C-4229-9CEB-D83F10C3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68E4B1-51A9-424A-B0C7-986E2049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72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CF6CF-A606-47ED-878A-8CF6D43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7C69E3-1A5F-4663-B90A-5E6544DD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7C6A3B-BB33-497E-B0EE-E2AC6B79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30372D-A793-4D4D-898E-ABB740EE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6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2E53E-551A-4CD3-BF50-BCA62257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D53488-007D-4992-B8E8-10F5E147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430422-FE4F-4C88-AAD0-3973CDB0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43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0ECC8-E0E6-4E34-8585-C93EA27E3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26221-842A-49DB-A334-0BF7C580A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F6BEEB-8A26-4C63-9C95-D746CA5AF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6FEF57-3FBC-4487-8C1F-1F37A32C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80F62-B96B-4A01-A5FC-EC75CA18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C31816-8966-4381-BB30-11DAF4A7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4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F66E-FF54-4DA5-A4F9-3F9054CD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98D5F2-28EA-4796-A9F4-7E054E372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1B35DD-8AA1-47F4-BC44-26F9A2465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25DAB-929D-4214-BB7C-9CF1F5BD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EF90FC-AB9A-4429-8C40-C709FE43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FEE8F6-5F43-4380-9129-764CEC61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5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A3BFFA-6DF5-4780-8281-C2E39C0C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CC0A8-013C-4520-AE64-F18FE6978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59037-513F-4BFD-975D-04B77A8A3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E4F78-0A45-4779-BFFF-72D314A612C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E85EC-7194-4AFF-8D34-AD91F1019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56E66-896A-42A3-A131-597B1706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F3E1-88EF-424D-97F9-AAD1E831A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5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hcha96" TargetMode="External"/><Relationship Id="rId2" Type="http://schemas.openxmlformats.org/officeDocument/2006/relationships/hyperlink" Target="mailto:yhcha.h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598B50-5C44-42F0-BC18-3BCB8099D439}"/>
              </a:ext>
            </a:extLst>
          </p:cNvPr>
          <p:cNvSpPr txBox="1"/>
          <p:nvPr/>
        </p:nvSpPr>
        <p:spPr>
          <a:xfrm>
            <a:off x="2427563" y="2099677"/>
            <a:ext cx="73368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 SQL</a:t>
            </a:r>
            <a:endParaRPr lang="ko-KR" altLang="en-US" sz="115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803D7-8CB5-431D-A0F7-4A607EBFA6B2}"/>
              </a:ext>
            </a:extLst>
          </p:cNvPr>
          <p:cNvSpPr txBox="1"/>
          <p:nvPr/>
        </p:nvSpPr>
        <p:spPr>
          <a:xfrm>
            <a:off x="7836913" y="5166640"/>
            <a:ext cx="4001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8D4"/>
                </a:solidFill>
              </a:rPr>
              <a:t>Presenter : </a:t>
            </a:r>
            <a:r>
              <a:rPr lang="ko-KR" altLang="en-US" dirty="0">
                <a:solidFill>
                  <a:srgbClr val="0078D4"/>
                </a:solidFill>
              </a:rPr>
              <a:t>차유화</a:t>
            </a:r>
            <a:endParaRPr lang="en-US" altLang="ko-KR" dirty="0">
              <a:solidFill>
                <a:srgbClr val="0078D4"/>
              </a:solidFill>
            </a:endParaRPr>
          </a:p>
          <a:p>
            <a:r>
              <a:rPr lang="en-US" altLang="ko-KR" dirty="0">
                <a:solidFill>
                  <a:srgbClr val="0078D4"/>
                </a:solidFill>
              </a:rPr>
              <a:t>Phone</a:t>
            </a:r>
            <a:r>
              <a:rPr lang="ko-KR" altLang="en-US" dirty="0">
                <a:solidFill>
                  <a:srgbClr val="0078D4"/>
                </a:solidFill>
              </a:rPr>
              <a:t> </a:t>
            </a:r>
            <a:r>
              <a:rPr lang="en-US" altLang="ko-KR" dirty="0">
                <a:solidFill>
                  <a:srgbClr val="0078D4"/>
                </a:solidFill>
              </a:rPr>
              <a:t>: 010-5506-8384</a:t>
            </a:r>
          </a:p>
          <a:p>
            <a:r>
              <a:rPr lang="en-US" altLang="ko-KR" dirty="0">
                <a:solidFill>
                  <a:srgbClr val="0078D4"/>
                </a:solidFill>
              </a:rPr>
              <a:t>Email : </a:t>
            </a:r>
            <a:r>
              <a:rPr lang="en-US" altLang="ko-KR" dirty="0">
                <a:solidFill>
                  <a:srgbClr val="0078D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yhcha.h@gmail.com</a:t>
            </a:r>
            <a:endParaRPr lang="en-US" altLang="ko-KR" dirty="0">
              <a:solidFill>
                <a:srgbClr val="0078D4"/>
              </a:solidFill>
            </a:endParaRPr>
          </a:p>
          <a:p>
            <a:r>
              <a:rPr lang="en-US" altLang="ko-KR" dirty="0" err="1">
                <a:solidFill>
                  <a:srgbClr val="0078D4"/>
                </a:solidFill>
              </a:rPr>
              <a:t>Github</a:t>
            </a:r>
            <a:r>
              <a:rPr lang="en-US" altLang="ko-KR" dirty="0">
                <a:solidFill>
                  <a:srgbClr val="0078D4"/>
                </a:solidFill>
              </a:rPr>
              <a:t> : </a:t>
            </a:r>
            <a:r>
              <a:rPr lang="en-US" altLang="ko-KR" dirty="0">
                <a:solidFill>
                  <a:srgbClr val="0078D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https://github.com/yhcha96</a:t>
            </a:r>
            <a:endParaRPr lang="ko-KR" altLang="en-US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0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in Azure VM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CDEEA6-107D-4962-8BFB-4C1978BB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62" y="1778626"/>
            <a:ext cx="9154273" cy="480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12C95-32CA-4FDA-91CE-14DF1D3C4F9A}"/>
              </a:ext>
            </a:extLst>
          </p:cNvPr>
          <p:cNvSpPr txBox="1"/>
          <p:nvPr/>
        </p:nvSpPr>
        <p:spPr>
          <a:xfrm>
            <a:off x="6861238" y="3949369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VM</a:t>
            </a:r>
            <a:r>
              <a:rPr lang="ko-KR" altLang="en-US" dirty="0" err="1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만들때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설정했던 </a:t>
            </a:r>
            <a:endParaRPr lang="en-US" altLang="ko-KR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User name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과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Password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414846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in Azure VM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A24F90-E554-4107-8B85-640D483F5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80" y="1853452"/>
            <a:ext cx="7719919" cy="48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2DE3C-E022-435A-888B-53E0F04676D3}"/>
              </a:ext>
            </a:extLst>
          </p:cNvPr>
          <p:cNvSpPr txBox="1"/>
          <p:nvPr/>
        </p:nvSpPr>
        <p:spPr>
          <a:xfrm>
            <a:off x="1190037" y="6204688"/>
            <a:ext cx="240642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윈도우 아이콘 클릭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34305-4B52-492E-8C46-FC24F77F2D9E}"/>
              </a:ext>
            </a:extLst>
          </p:cNvPr>
          <p:cNvSpPr/>
          <p:nvPr/>
        </p:nvSpPr>
        <p:spPr>
          <a:xfrm>
            <a:off x="648392" y="6428466"/>
            <a:ext cx="332169" cy="29110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B17525-59AF-40E2-A246-59A4D30772C5}"/>
              </a:ext>
            </a:extLst>
          </p:cNvPr>
          <p:cNvSpPr/>
          <p:nvPr/>
        </p:nvSpPr>
        <p:spPr>
          <a:xfrm>
            <a:off x="931950" y="4357619"/>
            <a:ext cx="1195673" cy="38769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09062-9CA8-4514-89DB-304D9642ADBB}"/>
              </a:ext>
            </a:extLst>
          </p:cNvPr>
          <p:cNvSpPr txBox="1"/>
          <p:nvPr/>
        </p:nvSpPr>
        <p:spPr>
          <a:xfrm>
            <a:off x="1628801" y="4921005"/>
            <a:ext cx="658706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2. ‘Microsoft SQL Server Tools 17’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  <a:endParaRPr lang="en-US" altLang="ko-KR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3.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하단에 나온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‘Microsoft SQL Sever Management Studio’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11312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432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in Azure VM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사용법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8BC71DD-7091-48FB-BF0B-E007B1914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" b="36482"/>
          <a:stretch/>
        </p:blipFill>
        <p:spPr bwMode="auto">
          <a:xfrm>
            <a:off x="904129" y="1910109"/>
            <a:ext cx="10886178" cy="432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CD3837-F5EC-48E2-AC37-168F21C82306}"/>
              </a:ext>
            </a:extLst>
          </p:cNvPr>
          <p:cNvSpPr/>
          <p:nvPr/>
        </p:nvSpPr>
        <p:spPr>
          <a:xfrm>
            <a:off x="4800902" y="4330888"/>
            <a:ext cx="3129874" cy="68934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4A673-ADDD-46EF-831A-90F4830FC1BA}"/>
              </a:ext>
            </a:extLst>
          </p:cNvPr>
          <p:cNvSpPr txBox="1"/>
          <p:nvPr/>
        </p:nvSpPr>
        <p:spPr>
          <a:xfrm>
            <a:off x="7930776" y="3611046"/>
            <a:ext cx="3717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1. Server name, Authentication :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VM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만들 때 설정한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user name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과 비밀번호 입력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C2A7D7-3C66-4702-9321-265798D9EC40}"/>
              </a:ext>
            </a:extLst>
          </p:cNvPr>
          <p:cNvSpPr/>
          <p:nvPr/>
        </p:nvSpPr>
        <p:spPr>
          <a:xfrm>
            <a:off x="5568876" y="5248528"/>
            <a:ext cx="712392" cy="2799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C12F0-9A00-45D7-9D25-9D56D6136576}"/>
              </a:ext>
            </a:extLst>
          </p:cNvPr>
          <p:cNvSpPr txBox="1"/>
          <p:nvPr/>
        </p:nvSpPr>
        <p:spPr>
          <a:xfrm>
            <a:off x="5758330" y="5572114"/>
            <a:ext cx="187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2. ‘Create’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93905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6290E75-77A2-41A0-830C-961B3C638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334" b="36614"/>
          <a:stretch/>
        </p:blipFill>
        <p:spPr bwMode="auto">
          <a:xfrm>
            <a:off x="807155" y="1854475"/>
            <a:ext cx="10691573" cy="421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432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in Azure VM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사용법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CD3837-F5EC-48E2-AC37-168F21C82306}"/>
              </a:ext>
            </a:extLst>
          </p:cNvPr>
          <p:cNvSpPr/>
          <p:nvPr/>
        </p:nvSpPr>
        <p:spPr>
          <a:xfrm>
            <a:off x="2260900" y="2148828"/>
            <a:ext cx="631711" cy="1984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C12F0-9A00-45D7-9D25-9D56D6136576}"/>
              </a:ext>
            </a:extLst>
          </p:cNvPr>
          <p:cNvSpPr txBox="1"/>
          <p:nvPr/>
        </p:nvSpPr>
        <p:spPr>
          <a:xfrm>
            <a:off x="2729245" y="2457000"/>
            <a:ext cx="226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‘New Query’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13221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9646F64-AD28-46EE-B55E-75F745176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09" b="6918"/>
          <a:stretch/>
        </p:blipFill>
        <p:spPr bwMode="auto">
          <a:xfrm>
            <a:off x="892176" y="1793688"/>
            <a:ext cx="7205942" cy="497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432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in Azure VM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사용법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CD3837-F5EC-48E2-AC37-168F21C82306}"/>
              </a:ext>
            </a:extLst>
          </p:cNvPr>
          <p:cNvSpPr/>
          <p:nvPr/>
        </p:nvSpPr>
        <p:spPr>
          <a:xfrm>
            <a:off x="2079606" y="2097431"/>
            <a:ext cx="448442" cy="21406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C12F0-9A00-45D7-9D25-9D56D6136576}"/>
              </a:ext>
            </a:extLst>
          </p:cNvPr>
          <p:cNvSpPr txBox="1"/>
          <p:nvPr/>
        </p:nvSpPr>
        <p:spPr>
          <a:xfrm>
            <a:off x="2621315" y="2015690"/>
            <a:ext cx="1766253" cy="307777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1. ‘New Query’ </a:t>
            </a:r>
            <a:r>
              <a:rPr lang="ko-KR" altLang="en-US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1FD15D-9119-4EE4-AD01-1475E763FA65}"/>
              </a:ext>
            </a:extLst>
          </p:cNvPr>
          <p:cNvSpPr/>
          <p:nvPr/>
        </p:nvSpPr>
        <p:spPr>
          <a:xfrm>
            <a:off x="2357511" y="2441292"/>
            <a:ext cx="1766253" cy="17422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16F201-074A-4DF2-98F1-C664C79F9B14}"/>
              </a:ext>
            </a:extLst>
          </p:cNvPr>
          <p:cNvSpPr/>
          <p:nvPr/>
        </p:nvSpPr>
        <p:spPr>
          <a:xfrm>
            <a:off x="2303828" y="4781080"/>
            <a:ext cx="1037020" cy="36466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1E15A0-693C-4127-B34B-19377057C342}"/>
              </a:ext>
            </a:extLst>
          </p:cNvPr>
          <p:cNvSpPr/>
          <p:nvPr/>
        </p:nvSpPr>
        <p:spPr>
          <a:xfrm>
            <a:off x="6042110" y="6627906"/>
            <a:ext cx="2056008" cy="18993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0AFCC3-8A59-46F7-A34A-129B89C94B7F}"/>
              </a:ext>
            </a:extLst>
          </p:cNvPr>
          <p:cNvSpPr txBox="1"/>
          <p:nvPr/>
        </p:nvSpPr>
        <p:spPr>
          <a:xfrm>
            <a:off x="4275857" y="3275111"/>
            <a:ext cx="1766253" cy="307777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2. </a:t>
            </a:r>
            <a:r>
              <a:rPr lang="ko-KR" altLang="en-US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명령문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AACB6-632B-4541-8FF5-484BE40E2789}"/>
              </a:ext>
            </a:extLst>
          </p:cNvPr>
          <p:cNvSpPr txBox="1"/>
          <p:nvPr/>
        </p:nvSpPr>
        <p:spPr>
          <a:xfrm>
            <a:off x="3504441" y="4865564"/>
            <a:ext cx="1766253" cy="307777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3. </a:t>
            </a:r>
            <a:r>
              <a:rPr lang="ko-KR" altLang="en-US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결과값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7CD82-D5FE-4F4C-8160-1DE0E62AB809}"/>
              </a:ext>
            </a:extLst>
          </p:cNvPr>
          <p:cNvSpPr txBox="1"/>
          <p:nvPr/>
        </p:nvSpPr>
        <p:spPr>
          <a:xfrm>
            <a:off x="6331865" y="6320129"/>
            <a:ext cx="1766253" cy="307777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현재 파일의 정보</a:t>
            </a:r>
            <a:endParaRPr lang="ko-KR" altLang="en-US" sz="1400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0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DAE70A-51BF-4DA9-B5B1-76E2C8B5BDCC}"/>
              </a:ext>
            </a:extLst>
          </p:cNvPr>
          <p:cNvGrpSpPr/>
          <p:nvPr/>
        </p:nvGrpSpPr>
        <p:grpSpPr>
          <a:xfrm>
            <a:off x="1270662" y="1932584"/>
            <a:ext cx="9870433" cy="4302729"/>
            <a:chOff x="0" y="684398"/>
            <a:chExt cx="12044275" cy="57781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F0CF4C-CC59-4019-AD61-89CE0C050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79" r="1212" b="5767"/>
            <a:stretch/>
          </p:blipFill>
          <p:spPr>
            <a:xfrm>
              <a:off x="0" y="684398"/>
              <a:ext cx="12044275" cy="577811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860849-1EF2-4A9E-9EFD-E495CEBAE30B}"/>
                </a:ext>
              </a:extLst>
            </p:cNvPr>
            <p:cNvSpPr/>
            <p:nvPr/>
          </p:nvSpPr>
          <p:spPr>
            <a:xfrm>
              <a:off x="10391204" y="690008"/>
              <a:ext cx="1439897" cy="319759"/>
            </a:xfrm>
            <a:prstGeom prst="rect">
              <a:avLst/>
            </a:prstGeom>
            <a:solidFill>
              <a:srgbClr val="0078D4"/>
            </a:solidFill>
            <a:ln>
              <a:solidFill>
                <a:srgbClr val="0078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22EB18-C9A3-47F6-8126-C22993411B11}"/>
                </a:ext>
              </a:extLst>
            </p:cNvPr>
            <p:cNvSpPr/>
            <p:nvPr/>
          </p:nvSpPr>
          <p:spPr>
            <a:xfrm>
              <a:off x="956485" y="3748759"/>
              <a:ext cx="10279029" cy="2103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824717-B5D5-48D3-B3DB-DE55FDA684F6}"/>
                </a:ext>
              </a:extLst>
            </p:cNvPr>
            <p:cNvSpPr/>
            <p:nvPr/>
          </p:nvSpPr>
          <p:spPr>
            <a:xfrm>
              <a:off x="1292139" y="3426015"/>
              <a:ext cx="9164557" cy="267870"/>
            </a:xfrm>
            <a:prstGeom prst="rect">
              <a:avLst/>
            </a:prstGeom>
            <a:solidFill>
              <a:srgbClr val="F3F2F1"/>
            </a:solidFill>
            <a:ln>
              <a:solidFill>
                <a:srgbClr val="F3F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F6EF50-4E2A-40BB-80A0-A43337A94463}"/>
              </a:ext>
            </a:extLst>
          </p:cNvPr>
          <p:cNvSpPr/>
          <p:nvPr/>
        </p:nvSpPr>
        <p:spPr>
          <a:xfrm>
            <a:off x="2075631" y="2591735"/>
            <a:ext cx="746105" cy="65073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E2D4A-9918-444B-9A68-F2FF61CE7732}"/>
              </a:ext>
            </a:extLst>
          </p:cNvPr>
          <p:cNvSpPr txBox="1"/>
          <p:nvPr/>
        </p:nvSpPr>
        <p:spPr>
          <a:xfrm>
            <a:off x="2940422" y="3224487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리소스 만들기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’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216580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0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7CF6EC9-5FAE-4465-93A4-33F0C1FD0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1" b="31553"/>
          <a:stretch/>
        </p:blipFill>
        <p:spPr bwMode="auto">
          <a:xfrm>
            <a:off x="1260000" y="1910109"/>
            <a:ext cx="8816929" cy="46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4500E9-5850-4486-A018-9369309798F1}"/>
              </a:ext>
            </a:extLst>
          </p:cNvPr>
          <p:cNvSpPr/>
          <p:nvPr/>
        </p:nvSpPr>
        <p:spPr>
          <a:xfrm>
            <a:off x="2892611" y="4560047"/>
            <a:ext cx="1219201" cy="46018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5DEFD-F518-4A32-B39F-EC7D4973656E}"/>
              </a:ext>
            </a:extLst>
          </p:cNvPr>
          <p:cNvSpPr txBox="1"/>
          <p:nvPr/>
        </p:nvSpPr>
        <p:spPr>
          <a:xfrm>
            <a:off x="4291105" y="491265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Database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8757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0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0EA95CE-7F56-45AC-A5C8-7C126175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 t="6584" r="55660" b="6424"/>
          <a:stretch/>
        </p:blipFill>
        <p:spPr bwMode="auto">
          <a:xfrm>
            <a:off x="1188282" y="1772656"/>
            <a:ext cx="4009146" cy="495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6118A6D-A2C1-452C-838D-81CD47E0ADBF}"/>
              </a:ext>
            </a:extLst>
          </p:cNvPr>
          <p:cNvSpPr/>
          <p:nvPr/>
        </p:nvSpPr>
        <p:spPr>
          <a:xfrm>
            <a:off x="1246094" y="3133512"/>
            <a:ext cx="3951334" cy="199429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565DBE-B6F9-4E3B-8532-CB1504EE5C3B}"/>
              </a:ext>
            </a:extLst>
          </p:cNvPr>
          <p:cNvSpPr/>
          <p:nvPr/>
        </p:nvSpPr>
        <p:spPr>
          <a:xfrm>
            <a:off x="1206619" y="6453000"/>
            <a:ext cx="825378" cy="24932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F30A3-B784-4DB0-9557-381F72A7951E}"/>
              </a:ext>
            </a:extLst>
          </p:cNvPr>
          <p:cNvSpPr txBox="1"/>
          <p:nvPr/>
        </p:nvSpPr>
        <p:spPr>
          <a:xfrm>
            <a:off x="5378606" y="2930332"/>
            <a:ext cx="3990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1. Subscription : Azure Pass</a:t>
            </a:r>
          </a:p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Resource group :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고유한 이름 적기</a:t>
            </a:r>
            <a:endParaRPr lang="en-US" altLang="ko-KR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Database name :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고유한 이름 적기</a:t>
            </a:r>
            <a:endParaRPr lang="en-US" altLang="ko-KR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Server : East Us  </a:t>
            </a:r>
            <a:endParaRPr lang="ko-KR" altLang="en-US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046E54-06CE-4743-9881-6ED36DA0182E}"/>
              </a:ext>
            </a:extLst>
          </p:cNvPr>
          <p:cNvSpPr txBox="1"/>
          <p:nvPr/>
        </p:nvSpPr>
        <p:spPr>
          <a:xfrm>
            <a:off x="2271058" y="611933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2. ‘</a:t>
            </a:r>
            <a:r>
              <a:rPr lang="en-US" altLang="ko-KR" dirty="0" err="1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Review+create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2558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114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F33F5DD-C70D-4488-9C68-2E03B7DEA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4" b="33891"/>
          <a:stretch/>
        </p:blipFill>
        <p:spPr bwMode="auto">
          <a:xfrm>
            <a:off x="1080106" y="2014995"/>
            <a:ext cx="8750103" cy="454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D115AA-8690-4EA4-B818-79532D058390}"/>
              </a:ext>
            </a:extLst>
          </p:cNvPr>
          <p:cNvSpPr txBox="1"/>
          <p:nvPr/>
        </p:nvSpPr>
        <p:spPr>
          <a:xfrm>
            <a:off x="6388847" y="2415310"/>
            <a:ext cx="572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Database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가 설치 완료가 되면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‘Server name’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복사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2BA5F6-52DD-4980-98C9-78FE77897607}"/>
              </a:ext>
            </a:extLst>
          </p:cNvPr>
          <p:cNvSpPr/>
          <p:nvPr/>
        </p:nvSpPr>
        <p:spPr>
          <a:xfrm>
            <a:off x="7485530" y="2960195"/>
            <a:ext cx="2220259" cy="29548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146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사용법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1C5E13-1217-4C94-ADF3-90BE2E886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9" b="38925"/>
          <a:stretch/>
        </p:blipFill>
        <p:spPr bwMode="auto">
          <a:xfrm>
            <a:off x="972529" y="1790579"/>
            <a:ext cx="10825904" cy="444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FF5B28-1B37-44DE-B7FD-B1018AE4F16B}"/>
              </a:ext>
            </a:extLst>
          </p:cNvPr>
          <p:cNvSpPr/>
          <p:nvPr/>
        </p:nvSpPr>
        <p:spPr>
          <a:xfrm>
            <a:off x="5193553" y="4208843"/>
            <a:ext cx="3233271" cy="93092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2EAE03-8772-4959-86C4-C20112FBEF3C}"/>
              </a:ext>
            </a:extLst>
          </p:cNvPr>
          <p:cNvSpPr/>
          <p:nvPr/>
        </p:nvSpPr>
        <p:spPr>
          <a:xfrm>
            <a:off x="5991412" y="5383221"/>
            <a:ext cx="678329" cy="25259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75DD4-4F58-495C-AD45-E4AC0DFABD9B}"/>
              </a:ext>
            </a:extLst>
          </p:cNvPr>
          <p:cNvSpPr txBox="1"/>
          <p:nvPr/>
        </p:nvSpPr>
        <p:spPr>
          <a:xfrm>
            <a:off x="6395715" y="2601992"/>
            <a:ext cx="5067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2. Server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type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Database Engine</a:t>
            </a:r>
          </a:p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Server name :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복사한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Server  name</a:t>
            </a:r>
          </a:p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Authentication : SQL Server Authentication</a:t>
            </a:r>
          </a:p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Password : SSMS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만들 때 만들었던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password</a:t>
            </a:r>
            <a:endParaRPr lang="ko-KR" altLang="en-US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D55012-0851-42C7-841A-50F87CFB494C}"/>
              </a:ext>
            </a:extLst>
          </p:cNvPr>
          <p:cNvSpPr/>
          <p:nvPr/>
        </p:nvSpPr>
        <p:spPr>
          <a:xfrm>
            <a:off x="6789270" y="5706640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3. ‘Create’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A109B2-4E09-4366-94F5-647099B1E49C}"/>
              </a:ext>
            </a:extLst>
          </p:cNvPr>
          <p:cNvSpPr/>
          <p:nvPr/>
        </p:nvSpPr>
        <p:spPr>
          <a:xfrm>
            <a:off x="6395715" y="1844733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1. SSMS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접속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76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E1DE7-3CCD-4C08-A76E-3A9D5A465732}"/>
              </a:ext>
            </a:extLst>
          </p:cNvPr>
          <p:cNvSpPr txBox="1"/>
          <p:nvPr/>
        </p:nvSpPr>
        <p:spPr>
          <a:xfrm>
            <a:off x="1054646" y="903729"/>
            <a:ext cx="22573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Index</a:t>
            </a:r>
            <a:endParaRPr lang="ko-KR" altLang="en-US" sz="66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581B2-D2F8-4BF7-A9EA-74D0AC41455B}"/>
              </a:ext>
            </a:extLst>
          </p:cNvPr>
          <p:cNvSpPr txBox="1"/>
          <p:nvPr/>
        </p:nvSpPr>
        <p:spPr>
          <a:xfrm>
            <a:off x="1054646" y="2011725"/>
            <a:ext cx="5277407" cy="226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b="1" dirty="0">
                <a:solidFill>
                  <a:srgbClr val="0078D4"/>
                </a:solidFill>
              </a:rPr>
              <a:t>SQL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in Azure VM</a:t>
            </a:r>
            <a:r>
              <a:rPr lang="ko-KR" altLang="en-US" sz="20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의 설치방법 및 사용방법</a:t>
            </a:r>
            <a:endParaRPr lang="en-US" altLang="ko-KR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20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sz="20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20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의 설치 방법 및 사용방법</a:t>
            </a:r>
            <a:endParaRPr lang="ko-KR" altLang="en-US" sz="2000" b="1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03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사용법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368A18-672A-4560-A7F9-1F8313DFC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" b="27386"/>
          <a:stretch/>
        </p:blipFill>
        <p:spPr bwMode="auto">
          <a:xfrm>
            <a:off x="807446" y="1896816"/>
            <a:ext cx="10511989" cy="47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B23F7F-9342-4F05-9D1B-D09C18B1EDE5}"/>
              </a:ext>
            </a:extLst>
          </p:cNvPr>
          <p:cNvSpPr/>
          <p:nvPr/>
        </p:nvSpPr>
        <p:spPr>
          <a:xfrm>
            <a:off x="2232212" y="2204462"/>
            <a:ext cx="678329" cy="25259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D5DDF9-6AF4-4F34-BC2A-B1D0A215DCFA}"/>
              </a:ext>
            </a:extLst>
          </p:cNvPr>
          <p:cNvSpPr/>
          <p:nvPr/>
        </p:nvSpPr>
        <p:spPr>
          <a:xfrm>
            <a:off x="2910541" y="2505316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‘New Query’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32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사용법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F911EC7-355A-4396-A4EF-1C897F079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26" b="6070"/>
          <a:stretch/>
        </p:blipFill>
        <p:spPr bwMode="auto">
          <a:xfrm>
            <a:off x="1005727" y="1853451"/>
            <a:ext cx="7098367" cy="496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CB988B-BD17-4A71-9000-8D39D8F94E3D}"/>
              </a:ext>
            </a:extLst>
          </p:cNvPr>
          <p:cNvSpPr/>
          <p:nvPr/>
        </p:nvSpPr>
        <p:spPr>
          <a:xfrm>
            <a:off x="2441232" y="2479986"/>
            <a:ext cx="1700462" cy="181709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B9A327-D9BB-4E40-85CC-EEF565EAB4C7}"/>
              </a:ext>
            </a:extLst>
          </p:cNvPr>
          <p:cNvSpPr/>
          <p:nvPr/>
        </p:nvSpPr>
        <p:spPr>
          <a:xfrm>
            <a:off x="4312022" y="3534849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실행 시킬 코드 작성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5B34A2-EE28-43BC-B82D-F6AA6FEB0995}"/>
              </a:ext>
            </a:extLst>
          </p:cNvPr>
          <p:cNvSpPr/>
          <p:nvPr/>
        </p:nvSpPr>
        <p:spPr>
          <a:xfrm>
            <a:off x="2576816" y="1811404"/>
            <a:ext cx="265008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2. ‘Execute’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를 눌러 실행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C0174E-B001-4544-9B3D-2B8BF5C81477}"/>
              </a:ext>
            </a:extLst>
          </p:cNvPr>
          <p:cNvSpPr/>
          <p:nvPr/>
        </p:nvSpPr>
        <p:spPr>
          <a:xfrm>
            <a:off x="2151531" y="2192005"/>
            <a:ext cx="484094" cy="17869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20FEB-F99C-408C-B51C-15C077CFBE7A}"/>
              </a:ext>
            </a:extLst>
          </p:cNvPr>
          <p:cNvSpPr/>
          <p:nvPr/>
        </p:nvSpPr>
        <p:spPr>
          <a:xfrm>
            <a:off x="2348753" y="4782378"/>
            <a:ext cx="1135529" cy="45709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5C01CB-A1DC-4A8E-93FC-A86F545617C9}"/>
              </a:ext>
            </a:extLst>
          </p:cNvPr>
          <p:cNvSpPr/>
          <p:nvPr/>
        </p:nvSpPr>
        <p:spPr>
          <a:xfrm>
            <a:off x="2916517" y="5349290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3.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결과값이 나옴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23C78B-A20B-4027-A262-5A47C7366422}"/>
              </a:ext>
            </a:extLst>
          </p:cNvPr>
          <p:cNvSpPr/>
          <p:nvPr/>
        </p:nvSpPr>
        <p:spPr>
          <a:xfrm>
            <a:off x="5856941" y="6624720"/>
            <a:ext cx="2247153" cy="193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B7118E-E4AB-475D-8513-69E59E0C3E17}"/>
              </a:ext>
            </a:extLst>
          </p:cNvPr>
          <p:cNvSpPr/>
          <p:nvPr/>
        </p:nvSpPr>
        <p:spPr>
          <a:xfrm>
            <a:off x="6980517" y="5954918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현재 파일의 위치와 정보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38DF09-45CE-4273-B337-87722214DED3}"/>
              </a:ext>
            </a:extLst>
          </p:cNvPr>
          <p:cNvCxnSpPr/>
          <p:nvPr/>
        </p:nvCxnSpPr>
        <p:spPr>
          <a:xfrm>
            <a:off x="7274858" y="6345273"/>
            <a:ext cx="0" cy="198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864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6494B6-C309-4A9E-8AA4-3A287899618E}"/>
              </a:ext>
            </a:extLst>
          </p:cNvPr>
          <p:cNvSpPr txBox="1"/>
          <p:nvPr/>
        </p:nvSpPr>
        <p:spPr>
          <a:xfrm>
            <a:off x="4080063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0078D4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442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01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1417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란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</a:t>
            </a:r>
            <a:r>
              <a:rPr lang="ko-KR" altLang="en-US" sz="11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F86AA-503E-45F9-856E-44919E1839F8}"/>
              </a:ext>
            </a:extLst>
          </p:cNvPr>
          <p:cNvSpPr txBox="1"/>
          <p:nvPr/>
        </p:nvSpPr>
        <p:spPr>
          <a:xfrm>
            <a:off x="2143204" y="2127518"/>
            <a:ext cx="889775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/>
              <a:t>SQL</a:t>
            </a:r>
          </a:p>
          <a:p>
            <a:pPr algn="ctr"/>
            <a:r>
              <a:rPr lang="en-US" altLang="ko-KR" dirty="0"/>
              <a:t>(Structured Query Language)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sz="2400" dirty="0"/>
              <a:t>DB</a:t>
            </a:r>
            <a:r>
              <a:rPr lang="ko-KR" altLang="en-US" sz="2400" dirty="0"/>
              <a:t>를 구축하고 활용할 수 있게 해주는 언어</a:t>
            </a:r>
            <a:endParaRPr lang="en-US" altLang="ko-KR" sz="2400" dirty="0"/>
          </a:p>
          <a:p>
            <a:pPr algn="ctr"/>
            <a:r>
              <a:rPr lang="ko-KR" altLang="en-US" sz="2400" dirty="0"/>
              <a:t>여러 명이 공유할 수 있고 데이터 양에 제한이 없는 </a:t>
            </a:r>
            <a:r>
              <a:rPr lang="en-US" altLang="ko-KR" sz="2400" dirty="0"/>
              <a:t>DB </a:t>
            </a:r>
            <a:r>
              <a:rPr lang="ko-KR" altLang="en-US" sz="2400" dirty="0"/>
              <a:t>서버</a:t>
            </a:r>
            <a:endParaRPr lang="en-US" altLang="ko-KR" sz="2400" dirty="0"/>
          </a:p>
          <a:p>
            <a:pPr algn="ctr"/>
            <a:r>
              <a:rPr lang="en-US" altLang="ko-KR" sz="2400" dirty="0"/>
              <a:t>Window Server OS</a:t>
            </a:r>
            <a:r>
              <a:rPr lang="ko-KR" altLang="en-US" sz="2400" dirty="0"/>
              <a:t>에 설치 가능</a:t>
            </a:r>
            <a:r>
              <a:rPr lang="ko-KR" altLang="en-US" sz="3600" dirty="0"/>
              <a:t> </a:t>
            </a:r>
            <a:endParaRPr lang="en-US" altLang="ko-KR" sz="3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73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010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3021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과 </a:t>
            </a:r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in Azure VM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F86AA-503E-45F9-856E-44919E1839F8}"/>
              </a:ext>
            </a:extLst>
          </p:cNvPr>
          <p:cNvSpPr txBox="1"/>
          <p:nvPr/>
        </p:nvSpPr>
        <p:spPr>
          <a:xfrm>
            <a:off x="1159969" y="1984189"/>
            <a:ext cx="50113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Azure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PaaS,</a:t>
            </a:r>
            <a:r>
              <a:rPr lang="ko-KR" altLang="en-US" dirty="0"/>
              <a:t> </a:t>
            </a:r>
            <a:r>
              <a:rPr lang="en-US" altLang="ko-KR" dirty="0"/>
              <a:t>DBaaS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</a:t>
            </a:r>
            <a:r>
              <a:rPr lang="en-US" altLang="ko-KR" dirty="0"/>
              <a:t>DB</a:t>
            </a:r>
            <a:r>
              <a:rPr lang="ko-KR" altLang="en-US" dirty="0"/>
              <a:t>만 사용가능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SSMS</a:t>
            </a:r>
            <a:r>
              <a:rPr lang="ko-KR" altLang="en-US" dirty="0"/>
              <a:t>로 관리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SQL virtual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SQL</a:t>
            </a:r>
            <a:r>
              <a:rPr lang="ko-KR" altLang="en-US" dirty="0"/>
              <a:t>이 기본적으로 설치되어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</a:t>
            </a:r>
            <a:r>
              <a:rPr lang="en-US" altLang="ko-KR" dirty="0"/>
              <a:t>DB</a:t>
            </a:r>
            <a:r>
              <a:rPr lang="ko-KR" altLang="en-US" dirty="0"/>
              <a:t>뿐만 아니라 시스템</a:t>
            </a:r>
            <a:r>
              <a:rPr lang="en-US" altLang="ko-KR" dirty="0"/>
              <a:t>DB</a:t>
            </a:r>
            <a:r>
              <a:rPr lang="ko-KR" altLang="en-US" dirty="0"/>
              <a:t>도 사용가능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SSMS(SQL</a:t>
            </a:r>
            <a:r>
              <a:rPr lang="ko-KR" altLang="en-US" b="1" dirty="0"/>
              <a:t> </a:t>
            </a:r>
            <a:r>
              <a:rPr lang="en-US" altLang="ko-KR" b="1" dirty="0"/>
              <a:t>Server</a:t>
            </a:r>
            <a:r>
              <a:rPr lang="ko-KR" altLang="en-US" b="1" dirty="0"/>
              <a:t> </a:t>
            </a:r>
            <a:r>
              <a:rPr lang="en-US" altLang="ko-KR" b="1" dirty="0"/>
              <a:t>Management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Local, </a:t>
            </a:r>
            <a:r>
              <a:rPr lang="ko-KR" altLang="en-US" dirty="0"/>
              <a:t>원격 </a:t>
            </a:r>
            <a:r>
              <a:rPr lang="en-US" altLang="ko-KR" dirty="0"/>
              <a:t>SQL </a:t>
            </a:r>
            <a:r>
              <a:rPr lang="ko-KR" altLang="en-US" dirty="0"/>
              <a:t>서버 관리 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원격 관리 시 </a:t>
            </a:r>
            <a:r>
              <a:rPr lang="en-US" altLang="ko-KR" dirty="0"/>
              <a:t>TCP 1433 </a:t>
            </a:r>
            <a:r>
              <a:rPr lang="ko-KR" altLang="en-US" dirty="0"/>
              <a:t>포트를 열어줘야 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0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DAE70A-51BF-4DA9-B5B1-76E2C8B5BDCC}"/>
              </a:ext>
            </a:extLst>
          </p:cNvPr>
          <p:cNvGrpSpPr/>
          <p:nvPr/>
        </p:nvGrpSpPr>
        <p:grpSpPr>
          <a:xfrm>
            <a:off x="1270662" y="1932584"/>
            <a:ext cx="9870433" cy="4302729"/>
            <a:chOff x="0" y="684398"/>
            <a:chExt cx="12044275" cy="57781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F0CF4C-CC59-4019-AD61-89CE0C050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79" r="1212" b="5767"/>
            <a:stretch/>
          </p:blipFill>
          <p:spPr>
            <a:xfrm>
              <a:off x="0" y="684398"/>
              <a:ext cx="12044275" cy="577811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860849-1EF2-4A9E-9EFD-E495CEBAE30B}"/>
                </a:ext>
              </a:extLst>
            </p:cNvPr>
            <p:cNvSpPr/>
            <p:nvPr/>
          </p:nvSpPr>
          <p:spPr>
            <a:xfrm>
              <a:off x="10391204" y="690008"/>
              <a:ext cx="1439897" cy="319759"/>
            </a:xfrm>
            <a:prstGeom prst="rect">
              <a:avLst/>
            </a:prstGeom>
            <a:solidFill>
              <a:srgbClr val="0078D4"/>
            </a:solidFill>
            <a:ln>
              <a:solidFill>
                <a:srgbClr val="0078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22EB18-C9A3-47F6-8126-C22993411B11}"/>
                </a:ext>
              </a:extLst>
            </p:cNvPr>
            <p:cNvSpPr/>
            <p:nvPr/>
          </p:nvSpPr>
          <p:spPr>
            <a:xfrm>
              <a:off x="956485" y="3748759"/>
              <a:ext cx="10279029" cy="2103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824717-B5D5-48D3-B3DB-DE55FDA684F6}"/>
                </a:ext>
              </a:extLst>
            </p:cNvPr>
            <p:cNvSpPr/>
            <p:nvPr/>
          </p:nvSpPr>
          <p:spPr>
            <a:xfrm>
              <a:off x="1292139" y="3426015"/>
              <a:ext cx="9164557" cy="267870"/>
            </a:xfrm>
            <a:prstGeom prst="rect">
              <a:avLst/>
            </a:prstGeom>
            <a:solidFill>
              <a:srgbClr val="F3F2F1"/>
            </a:solidFill>
            <a:ln>
              <a:solidFill>
                <a:srgbClr val="F3F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F6EF50-4E2A-40BB-80A0-A43337A94463}"/>
              </a:ext>
            </a:extLst>
          </p:cNvPr>
          <p:cNvSpPr/>
          <p:nvPr/>
        </p:nvSpPr>
        <p:spPr>
          <a:xfrm>
            <a:off x="2075631" y="2591735"/>
            <a:ext cx="746105" cy="65073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E2D4A-9918-444B-9A68-F2FF61CE7732}"/>
              </a:ext>
            </a:extLst>
          </p:cNvPr>
          <p:cNvSpPr txBox="1"/>
          <p:nvPr/>
        </p:nvSpPr>
        <p:spPr>
          <a:xfrm>
            <a:off x="2940422" y="3224487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리소스 만들기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’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80476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in Azure VM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476EE6-BA75-4A46-99F9-CBD93CD36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77" b="35664"/>
          <a:stretch/>
        </p:blipFill>
        <p:spPr bwMode="auto">
          <a:xfrm>
            <a:off x="1039224" y="1859427"/>
            <a:ext cx="7630802" cy="455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CD82AF-7250-4885-AFCA-7DA6B2403F11}"/>
              </a:ext>
            </a:extLst>
          </p:cNvPr>
          <p:cNvSpPr/>
          <p:nvPr/>
        </p:nvSpPr>
        <p:spPr>
          <a:xfrm>
            <a:off x="1161231" y="4324913"/>
            <a:ext cx="1510251" cy="34271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7C456-4FD6-462E-B841-1A0E92BA92DD}"/>
              </a:ext>
            </a:extLst>
          </p:cNvPr>
          <p:cNvSpPr txBox="1"/>
          <p:nvPr/>
        </p:nvSpPr>
        <p:spPr>
          <a:xfrm>
            <a:off x="878539" y="4757986"/>
            <a:ext cx="1991251" cy="369332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1. ‘Compute’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59630A-D721-4196-9410-6FE9E9A118AF}"/>
              </a:ext>
            </a:extLst>
          </p:cNvPr>
          <p:cNvSpPr/>
          <p:nvPr/>
        </p:nvSpPr>
        <p:spPr>
          <a:xfrm>
            <a:off x="2736031" y="3742206"/>
            <a:ext cx="2134793" cy="47120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39046-2D50-4FD6-8A7D-5FAFE23159A5}"/>
              </a:ext>
            </a:extLst>
          </p:cNvPr>
          <p:cNvSpPr txBox="1"/>
          <p:nvPr/>
        </p:nvSpPr>
        <p:spPr>
          <a:xfrm>
            <a:off x="4104749" y="3237129"/>
            <a:ext cx="6266459" cy="369332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2. ‘SQL Server 2017 Enterprise Windows Server 2016’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50004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in Azure VM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0976AF-E31B-4315-B6F8-5CE30A6B1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41" t="12374" r="29473" b="52912"/>
          <a:stretch/>
        </p:blipFill>
        <p:spPr>
          <a:xfrm>
            <a:off x="617768" y="1852706"/>
            <a:ext cx="4284913" cy="4165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7BB38DC-1306-4351-88AA-A0F2530519EC}"/>
              </a:ext>
            </a:extLst>
          </p:cNvPr>
          <p:cNvGrpSpPr/>
          <p:nvPr/>
        </p:nvGrpSpPr>
        <p:grpSpPr>
          <a:xfrm>
            <a:off x="6708587" y="1852706"/>
            <a:ext cx="4601883" cy="4321287"/>
            <a:chOff x="6881905" y="1021976"/>
            <a:chExt cx="4601883" cy="43212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940F817-162F-464A-B85D-BFCA6EC3D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41" t="46913" r="29473" b="22806"/>
            <a:stretch/>
          </p:blipFill>
          <p:spPr>
            <a:xfrm>
              <a:off x="6881905" y="1021976"/>
              <a:ext cx="4284913" cy="363369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932C5A-5935-4E6F-980B-8D6D38C2B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41" t="85760" r="27987" b="7190"/>
            <a:stretch/>
          </p:blipFill>
          <p:spPr>
            <a:xfrm>
              <a:off x="6881905" y="4497294"/>
              <a:ext cx="4601883" cy="84596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DC601E-1D8D-41D3-A12D-873017C4679F}"/>
              </a:ext>
            </a:extLst>
          </p:cNvPr>
          <p:cNvSpPr/>
          <p:nvPr/>
        </p:nvSpPr>
        <p:spPr>
          <a:xfrm>
            <a:off x="1926219" y="3438900"/>
            <a:ext cx="2976462" cy="168841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77B9C-BBB8-4D32-A627-AB49A5722555}"/>
              </a:ext>
            </a:extLst>
          </p:cNvPr>
          <p:cNvSpPr txBox="1"/>
          <p:nvPr/>
        </p:nvSpPr>
        <p:spPr>
          <a:xfrm>
            <a:off x="1836740" y="5294249"/>
            <a:ext cx="4871847" cy="1169551"/>
          </a:xfrm>
          <a:prstGeom prst="rect">
            <a:avLst/>
          </a:prstGeom>
          <a:solidFill>
            <a:schemeClr val="bg1">
              <a:alpha val="9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Subscription : Azure pass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Resource group : </a:t>
            </a:r>
            <a:r>
              <a:rPr lang="ko-KR" altLang="en-US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고유한 이름</a:t>
            </a:r>
            <a:endParaRPr lang="en-US" altLang="ko-KR" sz="1400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Virtual Machine name : </a:t>
            </a:r>
            <a:r>
              <a:rPr lang="ko-KR" altLang="en-US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고유한 이름</a:t>
            </a:r>
            <a:endParaRPr lang="en-US" altLang="ko-KR" sz="1400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Region : East US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Image : SQL Server 2017 Enterprise Windows Server 2016</a:t>
            </a:r>
            <a:endParaRPr lang="ko-KR" altLang="en-US" sz="1400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3C4816-9508-4D7C-B09C-7C42FA542B34}"/>
              </a:ext>
            </a:extLst>
          </p:cNvPr>
          <p:cNvSpPr/>
          <p:nvPr/>
        </p:nvSpPr>
        <p:spPr>
          <a:xfrm>
            <a:off x="6761184" y="2041900"/>
            <a:ext cx="4232316" cy="70129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829BC-0E26-4813-83AC-A321D8D0F10C}"/>
              </a:ext>
            </a:extLst>
          </p:cNvPr>
          <p:cNvSpPr txBox="1"/>
          <p:nvPr/>
        </p:nvSpPr>
        <p:spPr>
          <a:xfrm>
            <a:off x="1478416" y="5176930"/>
            <a:ext cx="437940" cy="369332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1. </a:t>
            </a:r>
            <a:endParaRPr lang="ko-KR" altLang="en-US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46E2B1-4A0E-4C01-991C-B8B56A2784B8}"/>
              </a:ext>
            </a:extLst>
          </p:cNvPr>
          <p:cNvSpPr/>
          <p:nvPr/>
        </p:nvSpPr>
        <p:spPr>
          <a:xfrm>
            <a:off x="6761184" y="5823344"/>
            <a:ext cx="763192" cy="26070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016BD-2439-45C4-8CAB-FBF758DD69F5}"/>
              </a:ext>
            </a:extLst>
          </p:cNvPr>
          <p:cNvSpPr txBox="1"/>
          <p:nvPr/>
        </p:nvSpPr>
        <p:spPr>
          <a:xfrm>
            <a:off x="7631193" y="5949565"/>
            <a:ext cx="2507418" cy="369332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3. ‘</a:t>
            </a:r>
            <a:r>
              <a:rPr lang="en-US" altLang="ko-KR" dirty="0" err="1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review+create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7D1B7-23BC-43BC-A37B-052A93968158}"/>
              </a:ext>
            </a:extLst>
          </p:cNvPr>
          <p:cNvSpPr txBox="1"/>
          <p:nvPr/>
        </p:nvSpPr>
        <p:spPr>
          <a:xfrm>
            <a:off x="8851043" y="1396540"/>
            <a:ext cx="2964273" cy="646331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2. User name :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고유한 이름</a:t>
            </a:r>
            <a:endParaRPr lang="en-US" altLang="ko-KR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Password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비밀번호</a:t>
            </a:r>
          </a:p>
        </p:txBody>
      </p:sp>
    </p:spTree>
    <p:extLst>
      <p:ext uri="{BB962C8B-B14F-4D97-AF65-F5344CB8AC3E}">
        <p14:creationId xmlns:p14="http://schemas.microsoft.com/office/powerpoint/2010/main" val="370543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in Azure VM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F7C702-F04E-4083-A502-2E18541AD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9" r="17227" b="59707"/>
          <a:stretch/>
        </p:blipFill>
        <p:spPr bwMode="auto">
          <a:xfrm>
            <a:off x="5270412" y="3890781"/>
            <a:ext cx="6365775" cy="242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681B2D7-291D-4022-B54B-16EE6D758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1" r="21625" b="59734"/>
          <a:stretch/>
        </p:blipFill>
        <p:spPr bwMode="auto">
          <a:xfrm>
            <a:off x="785431" y="2205989"/>
            <a:ext cx="6365774" cy="25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5DDB4-A290-4429-9DE7-8716182B0D4C}"/>
              </a:ext>
            </a:extLst>
          </p:cNvPr>
          <p:cNvSpPr txBox="1"/>
          <p:nvPr/>
        </p:nvSpPr>
        <p:spPr>
          <a:xfrm>
            <a:off x="4471119" y="3534716"/>
            <a:ext cx="4235455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1. ‘Configure’ 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클릭하여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DNS name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변경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3EFC0-8777-41B2-967C-77491A53460C}"/>
              </a:ext>
            </a:extLst>
          </p:cNvPr>
          <p:cNvSpPr/>
          <p:nvPr/>
        </p:nvSpPr>
        <p:spPr>
          <a:xfrm>
            <a:off x="5129607" y="4090168"/>
            <a:ext cx="1432558" cy="21886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A3E324-FC8B-4B86-A9FD-FFFF9503DFED}"/>
              </a:ext>
            </a:extLst>
          </p:cNvPr>
          <p:cNvSpPr/>
          <p:nvPr/>
        </p:nvSpPr>
        <p:spPr>
          <a:xfrm>
            <a:off x="9262336" y="5880121"/>
            <a:ext cx="2164676" cy="22783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2907D-4147-4CB0-A3BD-4FAC1C5DC8D7}"/>
              </a:ext>
            </a:extLst>
          </p:cNvPr>
          <p:cNvSpPr txBox="1"/>
          <p:nvPr/>
        </p:nvSpPr>
        <p:spPr>
          <a:xfrm>
            <a:off x="9404335" y="5300764"/>
            <a:ext cx="2085827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2. DNS name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복사</a:t>
            </a:r>
          </a:p>
        </p:txBody>
      </p:sp>
    </p:spTree>
    <p:extLst>
      <p:ext uri="{BB962C8B-B14F-4D97-AF65-F5344CB8AC3E}">
        <p14:creationId xmlns:p14="http://schemas.microsoft.com/office/powerpoint/2010/main" val="176330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04BBAE-FD8A-4D83-B3DA-AF95CADE1E29}"/>
              </a:ext>
            </a:extLst>
          </p:cNvPr>
          <p:cNvSpPr txBox="1"/>
          <p:nvPr/>
        </p:nvSpPr>
        <p:spPr>
          <a:xfrm>
            <a:off x="516490" y="622687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ko-KR" altLang="en-US" sz="4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78072-8352-4CCF-898D-2F071DC75BDB}"/>
              </a:ext>
            </a:extLst>
          </p:cNvPr>
          <p:cNvSpPr txBox="1"/>
          <p:nvPr/>
        </p:nvSpPr>
        <p:spPr>
          <a:xfrm>
            <a:off x="1750308" y="784760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Azure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에서 </a:t>
            </a:r>
            <a:r>
              <a:rPr lang="en-US" altLang="ko-KR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</a:t>
            </a:r>
            <a:r>
              <a:rPr lang="ko-KR" altLang="en-US" sz="3200" b="1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</a:t>
            </a:r>
            <a:endParaRPr lang="ko-KR" altLang="en-US" sz="2000" b="1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4A32-07B1-47F7-91D6-941D8D1E0812}"/>
              </a:ext>
            </a:extLst>
          </p:cNvPr>
          <p:cNvSpPr txBox="1"/>
          <p:nvPr/>
        </p:nvSpPr>
        <p:spPr>
          <a:xfrm>
            <a:off x="1750308" y="1325334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SQL in Azure VM </a:t>
            </a:r>
            <a:r>
              <a:rPr lang="ko-KR" altLang="en-US" sz="1600" dirty="0">
                <a:solidFill>
                  <a:srgbClr val="0078D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설치방법</a:t>
            </a:r>
            <a:endParaRPr lang="ko-KR" altLang="en-US" sz="1100" dirty="0">
              <a:solidFill>
                <a:srgbClr val="0078D4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C678D64-C689-4700-B774-9FDDC56A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39" y="1910109"/>
            <a:ext cx="8461001" cy="43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978F6-6DD0-4A4B-9EC1-0249FF5B9C86}"/>
              </a:ext>
            </a:extLst>
          </p:cNvPr>
          <p:cNvSpPr txBox="1"/>
          <p:nvPr/>
        </p:nvSpPr>
        <p:spPr>
          <a:xfrm>
            <a:off x="1961001" y="2602386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cmd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열어서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DNS name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으로 </a:t>
            </a:r>
            <a:r>
              <a:rPr lang="en-US" altLang="ko-KR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VM</a:t>
            </a:r>
            <a:r>
              <a:rPr lang="ko-KR" altLang="en-US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4065007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587</Words>
  <Application>Microsoft Office PowerPoint</Application>
  <PresentationFormat>와이드스크린</PresentationFormat>
  <Paragraphs>132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Microsoft Sans Serif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yhcha_000</dc:creator>
  <cp:lastModifiedBy>(학생/디자인 및 인간공학부) 차유화</cp:lastModifiedBy>
  <cp:revision>16</cp:revision>
  <dcterms:created xsi:type="dcterms:W3CDTF">2019-12-14T00:24:42Z</dcterms:created>
  <dcterms:modified xsi:type="dcterms:W3CDTF">2019-12-16T00:22:02Z</dcterms:modified>
</cp:coreProperties>
</file>